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21.05.2025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Oval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21.05.2025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Oval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21.05.2025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21.05.2025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21.05.2025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Oval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Oval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21.05.2025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İçerik Yer Tutucusu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Dikdörtgen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21.05.2025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İçerik Yer Tutucusu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İçerik Yer Tutucusu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Oval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Oval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21.05.2025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21.05.2025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Dikdörtgen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İçerik Yer Tutucusu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Oval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Oval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21.05.2025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Düz Bağlayıcı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Dikdörtgen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Oval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21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21.05.2025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21.05.2025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Oval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Elektrik Tesisatları ve Dağıtım Dalı</a:t>
            </a:r>
          </a:p>
          <a:p>
            <a:r>
              <a:rPr lang="tr-TR" dirty="0" smtClean="0"/>
              <a:t>Endüstriyel Bakım Onarım Dalı</a:t>
            </a:r>
          </a:p>
          <a:p>
            <a:r>
              <a:rPr lang="tr-TR" dirty="0" smtClean="0"/>
              <a:t>ASANSÖR SİSTEMLERİ DALI</a:t>
            </a:r>
          </a:p>
          <a:p>
            <a:r>
              <a:rPr lang="tr-TR" dirty="0" smtClean="0"/>
              <a:t>ELEKTRİKLİ CİHAZLAR TEKNİK SERVİSİ DALI</a:t>
            </a:r>
          </a:p>
          <a:p>
            <a:r>
              <a:rPr lang="tr-TR" dirty="0" smtClean="0"/>
              <a:t>ELEKTRONİK  VE HABERLEŞME DALI</a:t>
            </a:r>
          </a:p>
          <a:p>
            <a:r>
              <a:rPr lang="tr-TR" dirty="0" smtClean="0"/>
              <a:t>SAVUNMA ELEKTRONİK SİSTEMLERİ DALI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ELEKTRİK – ELEKTRONİK TEKNOLOJİSİ ALANI </a:t>
            </a:r>
            <a:br>
              <a:rPr lang="tr-TR" dirty="0" smtClean="0"/>
            </a:br>
            <a:r>
              <a:rPr lang="tr-TR" dirty="0" smtClean="0"/>
              <a:t>DALLARI</a:t>
            </a:r>
            <a:endParaRPr lang="tr-TR" dirty="0"/>
          </a:p>
        </p:txBody>
      </p:sp>
      <p:pic>
        <p:nvPicPr>
          <p:cNvPr id="5" name="Picture 2" descr="C:\Users\Elektrik04\Downloads\4afa1b27-074c-4d11-80e2-9ac1389875a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4929198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Karşılaştırma</a:t>
            </a:r>
            <a:endParaRPr lang="tr-TR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285720" y="2214554"/>
          <a:ext cx="8504238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  <a:gridCol w="2834746"/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Tesisat ve Dağıtım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Bakım Onarım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Çalışma Alanı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Konut, bina, altyapı işleri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Fabrika, üretim tesisi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Temel Faaliyet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Tesisat kurma ve dağıtım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Bakım, onarım, arıza giderme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Kullanılan Sistemler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Kablo tesisatı, aydınlatma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Motorlar, PLC, otomasyon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İşin Niteliği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Kurulum odaklı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Sürekli bakım ve çözüm odaklı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Elektrik04\Downloads\4afa1b27-074c-4d11-80e2-9ac1389875a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4929198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Atölye Dersleri</a:t>
            </a:r>
            <a:endParaRPr lang="tr-TR" dirty="0"/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285720" y="2428868"/>
          <a:ext cx="850423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  <a:gridCol w="2834746"/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Tesisat</a:t>
                      </a:r>
                      <a:r>
                        <a:rPr lang="tr-TR" baseline="0" dirty="0" smtClean="0"/>
                        <a:t> ve Dağıtım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Bakım Onarım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9. Sınıf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Temel </a:t>
                      </a:r>
                      <a:r>
                        <a:rPr lang="tr-TR" dirty="0" err="1" smtClean="0"/>
                        <a:t>Elk</a:t>
                      </a:r>
                      <a:r>
                        <a:rPr lang="tr-TR" dirty="0" smtClean="0"/>
                        <a:t>. </a:t>
                      </a:r>
                      <a:r>
                        <a:rPr lang="tr-TR" dirty="0" err="1" smtClean="0"/>
                        <a:t>Elktr</a:t>
                      </a:r>
                      <a:r>
                        <a:rPr lang="tr-TR" dirty="0" smtClean="0"/>
                        <a:t>.</a:t>
                      </a:r>
                      <a:r>
                        <a:rPr lang="tr-TR" baseline="0" dirty="0" smtClean="0"/>
                        <a:t> Atölye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Temel </a:t>
                      </a:r>
                      <a:r>
                        <a:rPr lang="tr-TR" dirty="0" err="1" smtClean="0"/>
                        <a:t>Elk</a:t>
                      </a:r>
                      <a:r>
                        <a:rPr lang="tr-TR" dirty="0" smtClean="0"/>
                        <a:t>. </a:t>
                      </a:r>
                      <a:r>
                        <a:rPr lang="tr-TR" dirty="0" err="1" smtClean="0"/>
                        <a:t>Elktr</a:t>
                      </a:r>
                      <a:r>
                        <a:rPr lang="tr-TR" dirty="0" smtClean="0"/>
                        <a:t>.</a:t>
                      </a:r>
                      <a:r>
                        <a:rPr lang="tr-TR" baseline="0" dirty="0" smtClean="0"/>
                        <a:t> Atölye</a:t>
                      </a:r>
                      <a:endParaRPr lang="tr-T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10. Sınıf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Tesisat Atölyesi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Kumanda ve Kontrol Atölyesi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11. Sınıf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Pano Atölyesi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Otomasyon Atölyesi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12. Sınıf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İ.M.E.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İ.M.E.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Elektrik04\Downloads\4afa1b27-074c-4d11-80e2-9ac1389875a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4929198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Farklar</a:t>
            </a:r>
            <a:endParaRPr lang="tr-TR" dirty="0"/>
          </a:p>
        </p:txBody>
      </p:sp>
      <p:pic>
        <p:nvPicPr>
          <p:cNvPr id="4" name="3 İçerik Yer Tutucusu" descr="cbb3a4b1-6ea7-4f38-81aa-d016ca39fb36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67744" y="1527175"/>
            <a:ext cx="4572000" cy="4572000"/>
          </a:xfrm>
        </p:spPr>
      </p:pic>
      <p:pic>
        <p:nvPicPr>
          <p:cNvPr id="5" name="Picture 2" descr="C:\Users\Elektrik04\Downloads\4afa1b27-074c-4d11-80e2-9ac1389875a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02" y="4929198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</TotalTime>
  <Words>126</Words>
  <PresentationFormat>Ekran Gösterisi (4:3)</PresentationFormat>
  <Paragraphs>38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Kent</vt:lpstr>
      <vt:lpstr>ELEKTRİK – ELEKTRONİK TEKNOLOJİSİ ALANI  DALLARI</vt:lpstr>
      <vt:lpstr>Karşılaştırma</vt:lpstr>
      <vt:lpstr>Atölye Dersleri</vt:lpstr>
      <vt:lpstr>Farklar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ElektrİK BÖLÜMÜ DALLARI</dc:title>
  <dc:creator>Elektrik04</dc:creator>
  <cp:lastModifiedBy>Elektrik04</cp:lastModifiedBy>
  <cp:revision>7</cp:revision>
  <dcterms:created xsi:type="dcterms:W3CDTF">2025-05-21T08:12:29Z</dcterms:created>
  <dcterms:modified xsi:type="dcterms:W3CDTF">2025-05-21T11:37:24Z</dcterms:modified>
</cp:coreProperties>
</file>